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1" r:id="rId5"/>
    <p:sldId id="264" r:id="rId6"/>
    <p:sldId id="263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3692"/>
  </p:normalViewPr>
  <p:slideViewPr>
    <p:cSldViewPr snapToGrid="0" snapToObjects="1">
      <p:cViewPr varScale="1">
        <p:scale>
          <a:sx n="63" d="100"/>
          <a:sy n="63" d="100"/>
        </p:scale>
        <p:origin x="19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EBD0E4-B672-3542-85FA-71A36F450760}" type="datetimeFigureOut">
              <a:rPr lang="en-US" smtClean="0"/>
              <a:t>11/18/17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A414FB-58DB-9B42-AC79-0E0173F2C4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80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11/18/17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TRIVIA TASTIC!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721" y="5260526"/>
            <a:ext cx="6464559" cy="140443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Steve Hulme</a:t>
            </a:r>
          </a:p>
          <a:p>
            <a:r>
              <a:rPr lang="en-US" dirty="0" smtClean="0"/>
              <a:t>Emmanuel </a:t>
            </a:r>
            <a:r>
              <a:rPr lang="en-US" dirty="0" err="1" smtClean="0"/>
              <a:t>Mosqueda</a:t>
            </a:r>
            <a:endParaRPr lang="en-US" dirty="0" smtClean="0"/>
          </a:p>
          <a:p>
            <a:r>
              <a:rPr lang="en-US" dirty="0" smtClean="0"/>
              <a:t>Jamal Patterson</a:t>
            </a:r>
          </a:p>
          <a:p>
            <a:r>
              <a:rPr lang="en-US" dirty="0" smtClean="0"/>
              <a:t>John Carroll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530080" y="5486400"/>
            <a:ext cx="2340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November 18,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xmlns="" id="{DA9A1ACB-4ECA-4EAE-AEAB-CE9C8C01EE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3F7D26C8-96ED-46E3-BD94-C1608C54C36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xmlns="" id="{13EEA0A9-F720-41ED-8EBA-2A10A664FD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xmlns="" id="{03B27569-6089-4DC0-93E0-F3F6E1E93CC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3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1" y="447188"/>
            <a:ext cx="3413084" cy="15594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dirty="0" smtClean="0"/>
              <a:t>Non-Trivial Technology!</a:t>
            </a:r>
            <a:endParaRPr lang="en-US" sz="32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8713" y="2413000"/>
            <a:ext cx="3404372" cy="363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charset="2"/>
              <a:buChar char=""/>
            </a:pPr>
            <a:r>
              <a:rPr lang="en-US" sz="1600" dirty="0" smtClean="0"/>
              <a:t> Jamal </a:t>
            </a:r>
            <a:r>
              <a:rPr lang="mr-IN" sz="1600" dirty="0" smtClean="0"/>
              <a:t>–</a:t>
            </a:r>
            <a:r>
              <a:rPr lang="en-US" sz="1600" dirty="0" smtClean="0"/>
              <a:t> Pictures to match questions -- </a:t>
            </a:r>
            <a:r>
              <a:rPr lang="en-US" sz="1600" dirty="0" err="1" smtClean="0"/>
              <a:t>Pixabay</a:t>
            </a:r>
            <a:r>
              <a:rPr lang="en-US" sz="1600" dirty="0" smtClean="0"/>
              <a:t>!</a:t>
            </a:r>
          </a:p>
          <a:p>
            <a:pPr>
              <a:buFont typeface="Wingdings 2" charset="2"/>
              <a:buChar char=""/>
            </a:pPr>
            <a:r>
              <a:rPr lang="en-US" sz="1600" dirty="0"/>
              <a:t> </a:t>
            </a:r>
            <a:r>
              <a:rPr lang="en-US" sz="1600" dirty="0" smtClean="0"/>
              <a:t>Steve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 err="1" smtClean="0"/>
              <a:t>Triivia</a:t>
            </a:r>
            <a:r>
              <a:rPr lang="en-US" sz="1600" dirty="0" smtClean="0"/>
              <a:t> Questions --Open TDB and </a:t>
            </a:r>
            <a:r>
              <a:rPr lang="en-US" sz="1600" dirty="0" err="1" smtClean="0"/>
              <a:t>Javascript</a:t>
            </a:r>
            <a:endParaRPr lang="en-US" sz="1600" dirty="0" smtClean="0"/>
          </a:p>
          <a:p>
            <a:pPr>
              <a:buFont typeface="Wingdings 2" charset="2"/>
              <a:buChar char=""/>
            </a:pPr>
            <a:r>
              <a:rPr lang="en-US" sz="1600" dirty="0"/>
              <a:t> </a:t>
            </a:r>
            <a:r>
              <a:rPr lang="en-US" sz="1600" dirty="0" smtClean="0"/>
              <a:t>John </a:t>
            </a:r>
            <a:r>
              <a:rPr lang="mr-IN" sz="1600" dirty="0" smtClean="0"/>
              <a:t>–</a:t>
            </a:r>
            <a:r>
              <a:rPr lang="en-US" sz="1600" dirty="0" smtClean="0"/>
              <a:t> </a:t>
            </a:r>
            <a:r>
              <a:rPr lang="en-US" sz="1600" dirty="0" err="1" smtClean="0"/>
              <a:t>LeaderBoard</a:t>
            </a:r>
            <a:r>
              <a:rPr lang="en-US" sz="1600" dirty="0" smtClean="0"/>
              <a:t> </a:t>
            </a:r>
            <a:r>
              <a:rPr lang="mr-IN" sz="1600" dirty="0" smtClean="0"/>
              <a:t>–</a:t>
            </a:r>
            <a:r>
              <a:rPr lang="en-US" sz="1600" dirty="0" smtClean="0"/>
              <a:t>Firebase.</a:t>
            </a:r>
          </a:p>
          <a:p>
            <a:pPr>
              <a:buFont typeface="Wingdings 2" charset="2"/>
              <a:buChar char=""/>
            </a:pPr>
            <a:r>
              <a:rPr lang="en-US" sz="1600" dirty="0" smtClean="0"/>
              <a:t> Emmanuel </a:t>
            </a:r>
            <a:r>
              <a:rPr lang="mr-IN" sz="1600" dirty="0" smtClean="0"/>
              <a:t>–</a:t>
            </a:r>
            <a:r>
              <a:rPr lang="en-US" sz="1600" dirty="0" smtClean="0"/>
              <a:t> User Interface and Design </a:t>
            </a:r>
            <a:r>
              <a:rPr lang="mr-IN" sz="1600" dirty="0" smtClean="0"/>
              <a:t>–</a:t>
            </a:r>
            <a:r>
              <a:rPr lang="en-US" sz="1600" dirty="0" smtClean="0"/>
              <a:t> Materialize!</a:t>
            </a:r>
            <a:endParaRPr lang="en-US" sz="1600" dirty="0" smtClean="0"/>
          </a:p>
          <a:p>
            <a:pPr>
              <a:buFont typeface="Wingdings 2" charset="2"/>
              <a:buChar char="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4074146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Challenges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3319599" y="652961"/>
            <a:ext cx="4870885" cy="8281596"/>
          </a:xfrm>
        </p:spPr>
        <p:txBody>
          <a:bodyPr/>
          <a:lstStyle/>
          <a:p>
            <a:r>
              <a:rPr lang="en-US" dirty="0"/>
              <a:t>API Challenges: Finding an API to display paintings to match the question list.</a:t>
            </a:r>
          </a:p>
          <a:p>
            <a:r>
              <a:rPr lang="en-US" dirty="0"/>
              <a:t>Dealing with unfound results and how to handle errors.</a:t>
            </a:r>
          </a:p>
          <a:p>
            <a:r>
              <a:rPr lang="en-US" dirty="0"/>
              <a:t>Integrating the image API into the preexisting </a:t>
            </a:r>
            <a:r>
              <a:rPr lang="en-US" dirty="0" err="1"/>
              <a:t>OpenTDB</a:t>
            </a:r>
            <a:r>
              <a:rPr lang="en-US" dirty="0"/>
              <a:t> API.</a:t>
            </a:r>
          </a:p>
          <a:p>
            <a:r>
              <a:rPr lang="en-US" dirty="0"/>
              <a:t>Dealing with non-English characters in the Open Trivia DB.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4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6713" y="100446"/>
            <a:ext cx="7772400" cy="884602"/>
          </a:xfrm>
        </p:spPr>
        <p:txBody>
          <a:bodyPr/>
          <a:lstStyle/>
          <a:p>
            <a:r>
              <a:rPr lang="en-US" dirty="0" smtClean="0"/>
              <a:t>UI Wire Frame</a:t>
            </a:r>
            <a:endParaRPr lang="en-US" dirty="0"/>
          </a:p>
        </p:txBody>
      </p:sp>
      <p:pic>
        <p:nvPicPr>
          <p:cNvPr id="6" name="Picture 5" descr="Screen Shot 2017-11-18 at 12.02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766" y="4573276"/>
            <a:ext cx="3433512" cy="1947284"/>
          </a:xfrm>
          <a:prstGeom prst="rect">
            <a:avLst/>
          </a:prstGeom>
        </p:spPr>
      </p:pic>
      <p:pic>
        <p:nvPicPr>
          <p:cNvPr id="7" name="Picture 6" descr="Screen Shot 2017-11-18 at 12.04.5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767" y="1938846"/>
            <a:ext cx="3432681" cy="1939737"/>
          </a:xfrm>
          <a:prstGeom prst="rect">
            <a:avLst/>
          </a:prstGeom>
        </p:spPr>
      </p:pic>
      <p:pic>
        <p:nvPicPr>
          <p:cNvPr id="9" name="Picture 8" descr="Screen Shot 2017-11-18 at 12.06.5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79" y="4573276"/>
            <a:ext cx="3432681" cy="1943742"/>
          </a:xfrm>
          <a:prstGeom prst="rect">
            <a:avLst/>
          </a:prstGeom>
        </p:spPr>
      </p:pic>
      <p:pic>
        <p:nvPicPr>
          <p:cNvPr id="10" name="Picture 9" descr="Screen Shot 2017-11-18 at 12.08.5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79" y="1934840"/>
            <a:ext cx="3398691" cy="19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5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Steve’s Trivia Homework was the code base.</a:t>
            </a:r>
          </a:p>
          <a:p>
            <a:r>
              <a:rPr lang="en-US" dirty="0" smtClean="0"/>
              <a:t>But it lacked</a:t>
            </a:r>
          </a:p>
          <a:p>
            <a:pPr lvl="1"/>
            <a:r>
              <a:rPr lang="en-US" dirty="0" smtClean="0"/>
              <a:t>Persistence</a:t>
            </a:r>
          </a:p>
          <a:p>
            <a:pPr lvl="1"/>
            <a:r>
              <a:rPr lang="en-US" dirty="0" smtClean="0"/>
              <a:t>Compelling UI</a:t>
            </a:r>
          </a:p>
          <a:p>
            <a:pPr lvl="1"/>
            <a:r>
              <a:rPr lang="en-US" dirty="0" smtClean="0"/>
              <a:t>Relevance of background to the question being asked</a:t>
            </a:r>
          </a:p>
          <a:p>
            <a:pPr lvl="1"/>
            <a:r>
              <a:rPr lang="en-US" dirty="0" smtClean="0"/>
              <a:t>Scoring</a:t>
            </a:r>
          </a:p>
          <a:p>
            <a:r>
              <a:rPr lang="en-US" dirty="0" smtClean="0"/>
              <a:t>Power of synergy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030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Trivia Database</a:t>
            </a:r>
          </a:p>
          <a:p>
            <a:pPr lvl="1"/>
            <a:r>
              <a:rPr lang="en-US" dirty="0" smtClean="0"/>
              <a:t>Crowd-sourced questions</a:t>
            </a:r>
          </a:p>
          <a:p>
            <a:r>
              <a:rPr lang="en-US" dirty="0" err="1" smtClean="0"/>
              <a:t>Pixabay</a:t>
            </a:r>
            <a:endParaRPr lang="en-US" dirty="0" smtClean="0"/>
          </a:p>
          <a:p>
            <a:pPr lvl="1"/>
            <a:r>
              <a:rPr lang="en-US" dirty="0" smtClean="0"/>
              <a:t>Match background to the question </a:t>
            </a:r>
            <a:r>
              <a:rPr lang="mr-IN" dirty="0" smtClean="0"/>
              <a:t>–</a:t>
            </a:r>
            <a:r>
              <a:rPr lang="en-US" dirty="0" smtClean="0"/>
              <a:t> automagically!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712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Leaderboard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Firebase for Persistence</a:t>
            </a:r>
          </a:p>
          <a:p>
            <a:r>
              <a:rPr lang="en-US" dirty="0" smtClean="0"/>
              <a:t>Looking for retro game feel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251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Multi-player Mode</a:t>
            </a:r>
          </a:p>
          <a:p>
            <a:pPr lvl="1"/>
            <a:r>
              <a:rPr lang="en-US" dirty="0" smtClean="0"/>
              <a:t>Compete against each other and against the clock</a:t>
            </a:r>
          </a:p>
          <a:p>
            <a:r>
              <a:rPr lang="en-US" dirty="0" smtClean="0"/>
              <a:t>Select Trivia Category</a:t>
            </a:r>
          </a:p>
          <a:p>
            <a:pPr lvl="2"/>
            <a:r>
              <a:rPr lang="en-US" dirty="0" smtClean="0"/>
              <a:t>Open TDB has 23+ categories</a:t>
            </a:r>
          </a:p>
          <a:p>
            <a:pPr lvl="2"/>
            <a:r>
              <a:rPr lang="en-US" dirty="0" smtClean="0"/>
              <a:t>Wider Selection of questions within category</a:t>
            </a:r>
          </a:p>
          <a:p>
            <a:r>
              <a:rPr lang="en-US" dirty="0" smtClean="0"/>
              <a:t>Interface to add questions to Open TDB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970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34</TotalTime>
  <Words>190</Words>
  <Application>Microsoft Macintosh PowerPoint</Application>
  <PresentationFormat>Widescreen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Century Gothic</vt:lpstr>
      <vt:lpstr>Mangal</vt:lpstr>
      <vt:lpstr>Wingdings 2</vt:lpstr>
      <vt:lpstr>Quotable</vt:lpstr>
      <vt:lpstr>TRIVIA TASTIC!</vt:lpstr>
      <vt:lpstr>Non-Trivial Technology!</vt:lpstr>
      <vt:lpstr>Project Challenges</vt:lpstr>
      <vt:lpstr>UI Wire Frame</vt:lpstr>
      <vt:lpstr>Codebase</vt:lpstr>
      <vt:lpstr>API</vt:lpstr>
      <vt:lpstr>Leaderboard</vt:lpstr>
      <vt:lpstr>Future Development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TRIVIA TASTIC!</dc:title>
  <dc:creator>Stephen Hulme</dc:creator>
  <cp:lastModifiedBy>Stephen Hulme</cp:lastModifiedBy>
  <cp:revision>7</cp:revision>
  <dcterms:created xsi:type="dcterms:W3CDTF">2017-11-18T16:55:10Z</dcterms:created>
  <dcterms:modified xsi:type="dcterms:W3CDTF">2017-11-18T17:30:00Z</dcterms:modified>
</cp:coreProperties>
</file>

<file path=docProps/thumbnail.jpeg>
</file>